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9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4" r:id="rId34"/>
    <p:sldId id="1928" r:id="rId35"/>
    <p:sldId id="1923" r:id="rId36"/>
    <p:sldId id="1927" r:id="rId37"/>
    <p:sldId id="1922" r:id="rId38"/>
    <p:sldId id="1926" r:id="rId39"/>
    <p:sldId id="1921" r:id="rId40"/>
    <p:sldId id="1925" r:id="rId41"/>
    <p:sldId id="1917" r:id="rId42"/>
    <p:sldId id="1918" r:id="rId43"/>
    <p:sldId id="1906" r:id="rId44"/>
    <p:sldId id="1900" r:id="rId45"/>
    <p:sldId id="1907" r:id="rId46"/>
    <p:sldId id="1901" r:id="rId47"/>
    <p:sldId id="1902" r:id="rId48"/>
    <p:sldId id="1916" r:id="rId49"/>
    <p:sldId id="1929" r:id="rId50"/>
    <p:sldId id="1930" r:id="rId51"/>
    <p:sldId id="1931" r:id="rId52"/>
    <p:sldId id="1903" r:id="rId53"/>
    <p:sldId id="1894" r:id="rId54"/>
    <p:sldId id="1859" r:id="rId55"/>
    <p:sldId id="1851" r:id="rId56"/>
    <p:sldId id="1852" r:id="rId57"/>
    <p:sldId id="1853" r:id="rId58"/>
    <p:sldId id="1864" r:id="rId59"/>
    <p:sldId id="1872" r:id="rId60"/>
    <p:sldId id="1882" r:id="rId61"/>
    <p:sldId id="1876" r:id="rId62"/>
    <p:sldId id="1883" r:id="rId63"/>
    <p:sldId id="1881" r:id="rId64"/>
    <p:sldId id="1884" r:id="rId65"/>
    <p:sldId id="1886" r:id="rId66"/>
    <p:sldId id="1885" r:id="rId67"/>
    <p:sldId id="1868" r:id="rId68"/>
    <p:sldId id="1871" r:id="rId69"/>
    <p:sldId id="1862" r:id="rId70"/>
    <p:sldId id="1877" r:id="rId71"/>
    <p:sldId id="1878" r:id="rId72"/>
    <p:sldId id="1875" r:id="rId73"/>
    <p:sldId id="1874" r:id="rId74"/>
    <p:sldId id="1867" r:id="rId75"/>
    <p:sldId id="1866" r:id="rId76"/>
    <p:sldId id="1880" r:id="rId77"/>
    <p:sldId id="1879" r:id="rId78"/>
    <p:sldId id="1854" r:id="rId79"/>
    <p:sldId id="1861" r:id="rId80"/>
    <p:sldId id="1860" r:id="rId81"/>
    <p:sldId id="1855" r:id="rId82"/>
    <p:sldId id="1856" r:id="rId83"/>
    <p:sldId id="414" r:id="rId84"/>
    <p:sldId id="1848" r:id="rId85"/>
    <p:sldId id="408" r:id="rId86"/>
    <p:sldId id="411" r:id="rId87"/>
    <p:sldId id="409" r:id="rId88"/>
    <p:sldId id="410" r:id="rId89"/>
    <p:sldId id="413" r:id="rId90"/>
    <p:sldId id="276" r:id="rId91"/>
    <p:sldId id="1858" r:id="rId92"/>
    <p:sldId id="389" r:id="rId93"/>
    <p:sldId id="296" r:id="rId94"/>
    <p:sldId id="280" r:id="rId95"/>
    <p:sldId id="383" r:id="rId96"/>
    <p:sldId id="297" r:id="rId97"/>
    <p:sldId id="294" r:id="rId9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593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12/06/2025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357E-78C1-6EFC-BDF8-C84DCAE1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8DC2F-5211-13E0-92D7-BE53051B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1EFC7-0CCD-D721-DBDE-01F0991F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7520-4178-B9DF-2F58-FBF85E35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92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D5EC-B21A-13F1-D00D-0423D1B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9C290-A931-5DA9-776E-29C0C2144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1E8BB-010A-CB35-FFAA-D639A00E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A16-0F9B-3C5E-933B-344B27407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25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0BF-7022-2625-05B5-CD926CCF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9D2C5-6EBF-9BF6-AAB0-808BB569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B84E-BE34-85D3-54E8-924234B3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5DC8-2E63-16DC-B23A-99313449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13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39.svg"/><Relationship Id="rId7" Type="http://schemas.openxmlformats.org/officeDocument/2006/relationships/image" Target="../media/image444.sv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svg"/><Relationship Id="rId4" Type="http://schemas.openxmlformats.org/officeDocument/2006/relationships/image" Target="../media/image441.png"/><Relationship Id="rId9" Type="http://schemas.openxmlformats.org/officeDocument/2006/relationships/image" Target="../media/image44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54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52.svg"/><Relationship Id="rId17" Type="http://schemas.openxmlformats.org/officeDocument/2006/relationships/image" Target="../media/image4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51.png"/><Relationship Id="rId5" Type="http://schemas.openxmlformats.org/officeDocument/2006/relationships/image" Target="../media/image413.png"/><Relationship Id="rId15" Type="http://schemas.openxmlformats.org/officeDocument/2006/relationships/image" Target="../media/image456.png"/><Relationship Id="rId10" Type="http://schemas.openxmlformats.org/officeDocument/2006/relationships/image" Target="../media/image449.svg"/><Relationship Id="rId4" Type="http://schemas.openxmlformats.org/officeDocument/2006/relationships/image" Target="../media/image427.svg"/><Relationship Id="rId9" Type="http://schemas.openxmlformats.org/officeDocument/2006/relationships/image" Target="../media/image448.png"/><Relationship Id="rId14" Type="http://schemas.openxmlformats.org/officeDocument/2006/relationships/image" Target="../media/image45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75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svg"/><Relationship Id="rId11" Type="http://schemas.openxmlformats.org/officeDocument/2006/relationships/image" Target="../media/image456.png"/><Relationship Id="rId5" Type="http://schemas.openxmlformats.org/officeDocument/2006/relationships/image" Target="../media/image448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64.sv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62.svg"/><Relationship Id="rId5" Type="http://schemas.openxmlformats.org/officeDocument/2006/relationships/image" Target="../media/image413.png"/><Relationship Id="rId15" Type="http://schemas.openxmlformats.org/officeDocument/2006/relationships/image" Target="../media/image466.svg"/><Relationship Id="rId10" Type="http://schemas.openxmlformats.org/officeDocument/2006/relationships/image" Target="../media/image461.png"/><Relationship Id="rId4" Type="http://schemas.openxmlformats.org/officeDocument/2006/relationships/image" Target="../media/image427.svg"/><Relationship Id="rId9" Type="http://schemas.openxmlformats.org/officeDocument/2006/relationships/image" Target="../media/image459.png"/><Relationship Id="rId14" Type="http://schemas.openxmlformats.org/officeDocument/2006/relationships/image" Target="../media/image4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svg"/><Relationship Id="rId13" Type="http://schemas.openxmlformats.org/officeDocument/2006/relationships/image" Target="../media/image4581.png"/><Relationship Id="rId3" Type="http://schemas.openxmlformats.org/officeDocument/2006/relationships/image" Target="../media/image426.png"/><Relationship Id="rId7" Type="http://schemas.openxmlformats.org/officeDocument/2006/relationships/image" Target="../media/image463.png"/><Relationship Id="rId12" Type="http://schemas.openxmlformats.org/officeDocument/2006/relationships/image" Target="../media/image46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sv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svg"/><Relationship Id="rId4" Type="http://schemas.openxmlformats.org/officeDocument/2006/relationships/image" Target="../media/image427.svg"/><Relationship Id="rId9" Type="http://schemas.openxmlformats.org/officeDocument/2006/relationships/image" Target="../media/image4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73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72.svg"/><Relationship Id="rId17" Type="http://schemas.openxmlformats.org/officeDocument/2006/relationships/image" Target="../media/image47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71.png"/><Relationship Id="rId5" Type="http://schemas.openxmlformats.org/officeDocument/2006/relationships/image" Target="../media/image413.png"/><Relationship Id="rId15" Type="http://schemas.openxmlformats.org/officeDocument/2006/relationships/image" Target="../media/image476.png"/><Relationship Id="rId10" Type="http://schemas.openxmlformats.org/officeDocument/2006/relationships/image" Target="../media/image470.svg"/><Relationship Id="rId4" Type="http://schemas.openxmlformats.org/officeDocument/2006/relationships/image" Target="../media/image427.svg"/><Relationship Id="rId9" Type="http://schemas.openxmlformats.org/officeDocument/2006/relationships/image" Target="../media/image469.png"/><Relationship Id="rId14" Type="http://schemas.openxmlformats.org/officeDocument/2006/relationships/image" Target="../media/image47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svg"/><Relationship Id="rId13" Type="http://schemas.openxmlformats.org/officeDocument/2006/relationships/image" Target="../media/image4480.png"/><Relationship Id="rId3" Type="http://schemas.openxmlformats.org/officeDocument/2006/relationships/image" Target="../media/image426.png"/><Relationship Id="rId7" Type="http://schemas.openxmlformats.org/officeDocument/2006/relationships/image" Target="../media/image476.png"/><Relationship Id="rId12" Type="http://schemas.openxmlformats.org/officeDocument/2006/relationships/image" Target="../media/image47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svg"/><Relationship Id="rId11" Type="http://schemas.openxmlformats.org/officeDocument/2006/relationships/image" Target="../media/image469.png"/><Relationship Id="rId5" Type="http://schemas.openxmlformats.org/officeDocument/2006/relationships/image" Target="../media/image473.png"/><Relationship Id="rId10" Type="http://schemas.openxmlformats.org/officeDocument/2006/relationships/image" Target="../media/image472.svg"/><Relationship Id="rId4" Type="http://schemas.openxmlformats.org/officeDocument/2006/relationships/image" Target="../media/image427.svg"/><Relationship Id="rId9" Type="http://schemas.openxmlformats.org/officeDocument/2006/relationships/image" Target="../media/image4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svg"/><Relationship Id="rId3" Type="http://schemas.openxmlformats.org/officeDocument/2006/relationships/image" Target="../media/image479.png"/><Relationship Id="rId7" Type="http://schemas.openxmlformats.org/officeDocument/2006/relationships/image" Target="../media/image483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svg"/><Relationship Id="rId5" Type="http://schemas.openxmlformats.org/officeDocument/2006/relationships/image" Target="../media/image481.png"/><Relationship Id="rId4" Type="http://schemas.openxmlformats.org/officeDocument/2006/relationships/image" Target="../media/image480.sv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svg"/><Relationship Id="rId5" Type="http://schemas.openxmlformats.org/officeDocument/2006/relationships/image" Target="../media/image487.png"/><Relationship Id="rId4" Type="http://schemas.openxmlformats.org/officeDocument/2006/relationships/image" Target="../media/image486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90.svg"/><Relationship Id="rId7" Type="http://schemas.openxmlformats.org/officeDocument/2006/relationships/image" Target="../media/image4081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92.svg"/><Relationship Id="rId4" Type="http://schemas.openxmlformats.org/officeDocument/2006/relationships/image" Target="../media/image305.jpeg"/><Relationship Id="rId9" Type="http://schemas.openxmlformats.org/officeDocument/2006/relationships/image" Target="../media/image4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96.svg"/><Relationship Id="rId4" Type="http://schemas.openxmlformats.org/officeDocument/2006/relationships/image" Target="../media/image49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501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506.svg"/><Relationship Id="rId7" Type="http://schemas.openxmlformats.org/officeDocument/2006/relationships/image" Target="../media/image504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499.png"/><Relationship Id="rId4" Type="http://schemas.openxmlformats.org/officeDocument/2006/relationships/image" Target="../media/image50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0.png"/><Relationship Id="rId7" Type="http://schemas.openxmlformats.org/officeDocument/2006/relationships/image" Target="../media/image515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5" Type="http://schemas.openxmlformats.org/officeDocument/2006/relationships/image" Target="../media/image513.png"/><Relationship Id="rId10" Type="http://schemas.openxmlformats.org/officeDocument/2006/relationships/image" Target="../media/image518.png"/><Relationship Id="rId4" Type="http://schemas.openxmlformats.org/officeDocument/2006/relationships/image" Target="../media/image511.svg"/><Relationship Id="rId9" Type="http://schemas.openxmlformats.org/officeDocument/2006/relationships/image" Target="../media/image5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526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525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524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523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521.png"/><Relationship Id="rId22" Type="http://schemas.openxmlformats.org/officeDocument/2006/relationships/image" Target="../media/image522.png"/><Relationship Id="rId27" Type="http://schemas.openxmlformats.org/officeDocument/2006/relationships/image" Target="../media/image52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529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528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1.png"/><Relationship Id="rId11" Type="http://schemas.openxmlformats.org/officeDocument/2006/relationships/image" Target="../media/image4020.png"/><Relationship Id="rId5" Type="http://schemas.openxmlformats.org/officeDocument/2006/relationships/image" Target="../media/image521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34.png"/><Relationship Id="rId3" Type="http://schemas.openxmlformats.org/officeDocument/2006/relationships/image" Target="../media/image3970.png"/><Relationship Id="rId21" Type="http://schemas.openxmlformats.org/officeDocument/2006/relationships/image" Target="../media/image536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521.png"/><Relationship Id="rId16" Type="http://schemas.openxmlformats.org/officeDocument/2006/relationships/image" Target="../media/image533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32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35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37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39.svg"/><Relationship Id="rId7" Type="http://schemas.openxmlformats.org/officeDocument/2006/relationships/image" Target="../media/image3880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42.png"/><Relationship Id="rId9" Type="http://schemas.openxmlformats.org/officeDocument/2006/relationships/image" Target="../media/image401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4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45.svg"/><Relationship Id="rId21" Type="http://schemas.openxmlformats.org/officeDocument/2006/relationships/image" Target="../media/image305.jpeg"/><Relationship Id="rId7" Type="http://schemas.openxmlformats.org/officeDocument/2006/relationships/image" Target="../media/image549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44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8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47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1.png"/><Relationship Id="rId4" Type="http://schemas.openxmlformats.org/officeDocument/2006/relationships/image" Target="../media/image546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48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49.svg"/><Relationship Id="rId14" Type="http://schemas.openxmlformats.org/officeDocument/2006/relationships/image" Target="../media/image5101.png"/><Relationship Id="rId22" Type="http://schemas.openxmlformats.org/officeDocument/2006/relationships/image" Target="../media/image72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54.svg"/><Relationship Id="rId21" Type="http://schemas.openxmlformats.org/officeDocument/2006/relationships/image" Target="../media/image6400.png"/><Relationship Id="rId7" Type="http://schemas.openxmlformats.org/officeDocument/2006/relationships/image" Target="../media/image549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5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8.png"/><Relationship Id="rId11" Type="http://schemas.openxmlformats.org/officeDocument/2006/relationships/image" Target="../media/image581.png"/><Relationship Id="rId5" Type="http://schemas.openxmlformats.org/officeDocument/2006/relationships/image" Target="../media/image55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55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60.svg"/><Relationship Id="rId26" Type="http://schemas.openxmlformats.org/officeDocument/2006/relationships/image" Target="../media/image7200.png"/><Relationship Id="rId3" Type="http://schemas.openxmlformats.org/officeDocument/2006/relationships/image" Target="../media/image558.svg"/><Relationship Id="rId21" Type="http://schemas.openxmlformats.org/officeDocument/2006/relationships/image" Target="../media/image305.jpeg"/><Relationship Id="rId17" Type="http://schemas.openxmlformats.org/officeDocument/2006/relationships/image" Target="../media/image559.png"/><Relationship Id="rId25" Type="http://schemas.openxmlformats.org/officeDocument/2006/relationships/image" Target="../media/image7100.png"/><Relationship Id="rId2" Type="http://schemas.openxmlformats.org/officeDocument/2006/relationships/image" Target="../media/image557.png"/><Relationship Id="rId16" Type="http://schemas.openxmlformats.org/officeDocument/2006/relationships/image" Target="../media/image8000.png"/><Relationship Id="rId20" Type="http://schemas.openxmlformats.org/officeDocument/2006/relationships/image" Target="../media/image56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9.svg"/><Relationship Id="rId24" Type="http://schemas.openxmlformats.org/officeDocument/2006/relationships/image" Target="../media/image701.png"/><Relationship Id="rId5" Type="http://schemas.openxmlformats.org/officeDocument/2006/relationships/image" Target="../media/image548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63.png"/><Relationship Id="rId4" Type="http://schemas.openxmlformats.org/officeDocument/2006/relationships/image" Target="../media/image6600.png"/><Relationship Id="rId14" Type="http://schemas.openxmlformats.org/officeDocument/2006/relationships/image" Target="../media/image5101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7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49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48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66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65.png"/><Relationship Id="rId14" Type="http://schemas.openxmlformats.org/officeDocument/2006/relationships/image" Target="../media/image568.svg"/><Relationship Id="rId22" Type="http://schemas.openxmlformats.org/officeDocument/2006/relationships/image" Target="../media/image305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574.png"/><Relationship Id="rId18" Type="http://schemas.openxmlformats.org/officeDocument/2006/relationships/image" Target="../media/image10100.png"/><Relationship Id="rId3" Type="http://schemas.openxmlformats.org/officeDocument/2006/relationships/image" Target="../media/image549.svg"/><Relationship Id="rId12" Type="http://schemas.openxmlformats.org/officeDocument/2006/relationships/image" Target="../media/image570.svg"/><Relationship Id="rId17" Type="http://schemas.openxmlformats.org/officeDocument/2006/relationships/image" Target="../media/image10000.png"/><Relationship Id="rId2" Type="http://schemas.openxmlformats.org/officeDocument/2006/relationships/image" Target="../media/image548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69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57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svg"/><Relationship Id="rId13" Type="http://schemas.openxmlformats.org/officeDocument/2006/relationships/image" Target="../media/image4401.png"/><Relationship Id="rId18" Type="http://schemas.openxmlformats.org/officeDocument/2006/relationships/image" Target="../media/image584.png"/><Relationship Id="rId3" Type="http://schemas.openxmlformats.org/officeDocument/2006/relationships/image" Target="../media/image577.svg"/><Relationship Id="rId21" Type="http://schemas.openxmlformats.org/officeDocument/2006/relationships/image" Target="../media/image305.jpeg"/><Relationship Id="rId7" Type="http://schemas.openxmlformats.org/officeDocument/2006/relationships/image" Target="../media/image548.png"/><Relationship Id="rId17" Type="http://schemas.openxmlformats.org/officeDocument/2006/relationships/image" Target="../media/image579.svg"/><Relationship Id="rId25" Type="http://schemas.openxmlformats.org/officeDocument/2006/relationships/image" Target="../media/image10300.png"/><Relationship Id="rId2" Type="http://schemas.openxmlformats.org/officeDocument/2006/relationships/image" Target="../media/image576.png"/><Relationship Id="rId16" Type="http://schemas.openxmlformats.org/officeDocument/2006/relationships/image" Target="../media/image578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85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587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86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589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588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596.png"/><Relationship Id="rId3" Type="http://schemas.openxmlformats.org/officeDocument/2006/relationships/image" Target="../media/image595.svg"/><Relationship Id="rId21" Type="http://schemas.openxmlformats.org/officeDocument/2006/relationships/image" Target="../media/image599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594.png"/><Relationship Id="rId16" Type="http://schemas.openxmlformats.org/officeDocument/2006/relationships/image" Target="../media/image386.png"/><Relationship Id="rId20" Type="http://schemas.openxmlformats.org/officeDocument/2006/relationships/image" Target="../media/image59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597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608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07.png"/><Relationship Id="rId5" Type="http://schemas.openxmlformats.org/officeDocument/2006/relationships/image" Target="../media/image4230.png"/><Relationship Id="rId10" Type="http://schemas.openxmlformats.org/officeDocument/2006/relationships/image" Target="../media/image606.png"/><Relationship Id="rId4" Type="http://schemas.openxmlformats.org/officeDocument/2006/relationships/image" Target="../media/image4220.png"/><Relationship Id="rId9" Type="http://schemas.openxmlformats.org/officeDocument/2006/relationships/image" Target="../media/image60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616.svg"/><Relationship Id="rId5" Type="http://schemas.openxmlformats.org/officeDocument/2006/relationships/image" Target="../media/image4280.png"/><Relationship Id="rId10" Type="http://schemas.openxmlformats.org/officeDocument/2006/relationships/image" Target="../media/image615.png"/><Relationship Id="rId4" Type="http://schemas.openxmlformats.org/officeDocument/2006/relationships/image" Target="../media/image4270.png"/><Relationship Id="rId9" Type="http://schemas.openxmlformats.org/officeDocument/2006/relationships/image" Target="../media/image610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png"/><Relationship Id="rId13" Type="http://schemas.openxmlformats.org/officeDocument/2006/relationships/image" Target="../media/image625.png"/><Relationship Id="rId3" Type="http://schemas.openxmlformats.org/officeDocument/2006/relationships/image" Target="../media/image305.jpeg"/><Relationship Id="rId7" Type="http://schemas.openxmlformats.org/officeDocument/2006/relationships/image" Target="../media/image625.png"/><Relationship Id="rId12" Type="http://schemas.openxmlformats.org/officeDocument/2006/relationships/image" Target="../media/image624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4.png"/><Relationship Id="rId11" Type="http://schemas.openxmlformats.org/officeDocument/2006/relationships/image" Target="../media/image620.svg"/><Relationship Id="rId5" Type="http://schemas.openxmlformats.org/officeDocument/2006/relationships/image" Target="../media/image4410.png"/><Relationship Id="rId10" Type="http://schemas.openxmlformats.org/officeDocument/2006/relationships/image" Target="../media/image619.png"/><Relationship Id="rId4" Type="http://schemas.openxmlformats.org/officeDocument/2006/relationships/image" Target="../media/image4400.png"/><Relationship Id="rId9" Type="http://schemas.openxmlformats.org/officeDocument/2006/relationships/image" Target="../media/image6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628.png"/><Relationship Id="rId3" Type="http://schemas.openxmlformats.org/officeDocument/2006/relationships/image" Target="../media/image627.svg"/><Relationship Id="rId7" Type="http://schemas.openxmlformats.org/officeDocument/2006/relationships/image" Target="../media/image4230.png"/><Relationship Id="rId12" Type="http://schemas.openxmlformats.org/officeDocument/2006/relationships/image" Target="../media/image606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605.png"/><Relationship Id="rId5" Type="http://schemas.openxmlformats.org/officeDocument/2006/relationships/image" Target="../media/image305.jpeg"/><Relationship Id="rId10" Type="http://schemas.openxmlformats.org/officeDocument/2006/relationships/image" Target="../media/image604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62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34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96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35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637.gif"/><Relationship Id="rId7" Type="http://schemas.openxmlformats.org/officeDocument/2006/relationships/image" Target="../media/image3380.png"/><Relationship Id="rId2" Type="http://schemas.openxmlformats.org/officeDocument/2006/relationships/image" Target="../media/image635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639.svg"/><Relationship Id="rId4" Type="http://schemas.openxmlformats.org/officeDocument/2006/relationships/image" Target="../media/image6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4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4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5.png"/><Relationship Id="rId4" Type="http://schemas.openxmlformats.org/officeDocument/2006/relationships/image" Target="../media/image65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5.png"/><Relationship Id="rId3" Type="http://schemas.openxmlformats.org/officeDocument/2006/relationships/image" Target="../media/image657.png"/><Relationship Id="rId7" Type="http://schemas.openxmlformats.org/officeDocument/2006/relationships/image" Target="../media/image664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3.png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7" Type="http://schemas.openxmlformats.org/officeDocument/2006/relationships/image" Target="../media/image669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9.png"/><Relationship Id="rId5" Type="http://schemas.openxmlformats.org/officeDocument/2006/relationships/image" Target="../media/image668.png"/><Relationship Id="rId4" Type="http://schemas.openxmlformats.org/officeDocument/2006/relationships/image" Target="../media/image66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25D1-D206-E4CD-EE44-DB97C36B3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D4FDBF9-85ED-54E1-0503-F621DD73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FA722-AA69-2321-00F7-33CEAE28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E07C7-1F92-9526-CA73-04C8084864A1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C885-2B01-DF56-E42C-631D9F7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7513-7604-8198-1FB6-97FFB56402C7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EB09-BE3D-F869-AB4B-C52A7799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04B90-FBB3-DE62-82B2-A09EFBC56896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D683A8-AE12-5636-CBEE-6457A41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0F49-667C-8900-A43E-769AAA6171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9476E-9F3A-3577-7DD8-9AEA32600A1B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1D741010-8AA9-EA80-9D35-D6D5FC001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639" y="4060981"/>
            <a:ext cx="3680460" cy="276034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C4D2327-A2A4-1749-26CF-633531F95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7422" y="591124"/>
            <a:ext cx="3680460" cy="27603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F1161-21F7-8543-DB3A-E7FED765B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86" y="411779"/>
            <a:ext cx="3680460" cy="2760345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2D5FED04-1769-1AF7-7C8B-300D168A1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0116" y="4082019"/>
            <a:ext cx="3680460" cy="2760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/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blipFill>
                <a:blip r:embed="rId17"/>
                <a:stretch>
                  <a:fillRect l="-1082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87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2715-614E-6283-409D-FFBEC40B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D6D3BA7-8101-1FF4-D8FA-52549F9A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2484F-BC3C-18B3-CE8E-4204D931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B040-E1E5-5A66-5156-18EC2A7C9035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318B-2F30-56F4-3DE0-9FE63E9B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D4CF-AFE3-F668-D773-5B768DCA4251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98C0-5DB8-16F9-D163-B92FF934EF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187F3-C61D-2512-179D-AE5D9A387CCA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85FC0E-9B98-3770-49F7-FCD6477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B8668-5935-3ADD-5908-CDCBF15C1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8604D-3AF1-B706-C282-CE09337AF233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/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blipFill>
                <a:blip r:embed="rId9"/>
                <a:stretch>
                  <a:fillRect l="-1133" t="-4762" r="-485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8">
            <a:extLst>
              <a:ext uri="{FF2B5EF4-FFF2-40B4-BE49-F238E27FC236}">
                <a16:creationId xmlns:a16="http://schemas.microsoft.com/office/drawing/2014/main" id="{7FF53D0D-77B3-2350-E2D1-4E07780A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517" y="3974451"/>
            <a:ext cx="4705731" cy="2839212"/>
          </a:xfrm>
          <a:prstGeom prst="rect">
            <a:avLst/>
          </a:prstGeom>
        </p:spPr>
      </p:pic>
      <p:pic>
        <p:nvPicPr>
          <p:cNvPr id="19" name="Graphic 21">
            <a:extLst>
              <a:ext uri="{FF2B5EF4-FFF2-40B4-BE49-F238E27FC236}">
                <a16:creationId xmlns:a16="http://schemas.microsoft.com/office/drawing/2014/main" id="{FAC7B847-2116-3489-4419-05D9168F89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616" y="3997487"/>
            <a:ext cx="4705731" cy="2839212"/>
          </a:xfrm>
          <a:prstGeom prst="rect">
            <a:avLst/>
          </a:prstGeom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DDD4BE91-248F-0C16-0794-DE228E14A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414" y="629922"/>
            <a:ext cx="4705731" cy="2839212"/>
          </a:xfrm>
          <a:prstGeom prst="rect">
            <a:avLst/>
          </a:prstGeom>
        </p:spPr>
      </p:pic>
      <p:pic>
        <p:nvPicPr>
          <p:cNvPr id="21" name="Graphic 25">
            <a:extLst>
              <a:ext uri="{FF2B5EF4-FFF2-40B4-BE49-F238E27FC236}">
                <a16:creationId xmlns:a16="http://schemas.microsoft.com/office/drawing/2014/main" id="{996AC731-6EA9-F59C-2639-71B9ACD4D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0617" y="611820"/>
            <a:ext cx="4705731" cy="28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8E4-2E0A-C411-86B8-8FBC7B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6CF8D3-E162-3EBE-04ED-A1F86041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52AF9-6575-45D9-926E-49E341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59C-893B-82FE-0253-E9BBC01592AF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953-75BC-16B6-4B1B-AA75296B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2FDD1-6890-FE42-1CA1-FC289BBCE03D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5DB7-8D09-3456-5AEC-560B26814D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EBEF-C27A-28E4-B8A7-840F2A75A515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B8352A-1F19-5E75-6199-8BBAF9B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81B4F-0F11-464F-8B2C-0D467196A1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9D48-8607-1A0E-CBC2-0F1C2AFB542D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8E6BE073-B665-FCBA-0F6A-DF1A9ABE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2482" y="581510"/>
            <a:ext cx="4678646" cy="2822870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BF952BB2-1322-3696-6B8B-78C33DF94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8866" y="472201"/>
            <a:ext cx="4705731" cy="2839212"/>
          </a:xfrm>
          <a:prstGeom prst="rect">
            <a:avLst/>
          </a:prstGeom>
        </p:spPr>
      </p:pic>
      <p:pic>
        <p:nvPicPr>
          <p:cNvPr id="16" name="Graphic 12">
            <a:extLst>
              <a:ext uri="{FF2B5EF4-FFF2-40B4-BE49-F238E27FC236}">
                <a16:creationId xmlns:a16="http://schemas.microsoft.com/office/drawing/2014/main" id="{0712F8BB-69CD-3BD8-81DC-9A19BA1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892" y="4082557"/>
            <a:ext cx="4705731" cy="2839212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29A0E39E-FAF8-7A86-CC73-D911821E4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667" y="3979402"/>
            <a:ext cx="4705731" cy="283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/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blipFill>
                <a:blip r:embed="rId17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02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3516" y="6356350"/>
            <a:ext cx="527649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2629640" flipH="1">
            <a:off x="4312912" y="336026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18394986">
            <a:off x="4342294" y="20278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255552" y="7584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33CD6C-F3C1-2DE4-3043-DD242D052205}"/>
              </a:ext>
            </a:extLst>
          </p:cNvPr>
          <p:cNvSpPr/>
          <p:nvPr/>
        </p:nvSpPr>
        <p:spPr>
          <a:xfrm>
            <a:off x="2425700" y="952812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DBF523-D009-C5F4-27D6-F33891306E0D}"/>
              </a:ext>
            </a:extLst>
          </p:cNvPr>
          <p:cNvCxnSpPr/>
          <p:nvPr/>
        </p:nvCxnSpPr>
        <p:spPr>
          <a:xfrm flipH="1">
            <a:off x="1943100" y="1630999"/>
            <a:ext cx="482600" cy="15687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F9C79DD-EE83-1F7A-4E91-5FAF96D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20" y="3325290"/>
            <a:ext cx="4670575" cy="339618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9C6241B-1253-9291-EB26-B2DF9508E66F}"/>
              </a:ext>
            </a:extLst>
          </p:cNvPr>
          <p:cNvSpPr/>
          <p:nvPr/>
        </p:nvSpPr>
        <p:spPr>
          <a:xfrm>
            <a:off x="4908325" y="930231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B6D546C-C4E3-9C74-AA9A-AC2E15D18796}"/>
              </a:ext>
            </a:extLst>
          </p:cNvPr>
          <p:cNvCxnSpPr>
            <a:cxnSpLocks/>
          </p:cNvCxnSpPr>
          <p:nvPr/>
        </p:nvCxnSpPr>
        <p:spPr>
          <a:xfrm>
            <a:off x="5268762" y="1624960"/>
            <a:ext cx="1356325" cy="18773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7002ECA5-A450-816F-315A-37C789EA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8442" y="112617"/>
            <a:ext cx="4637036" cy="312830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47FEE11-400D-39B7-0124-CE595E48D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42" y="3593169"/>
            <a:ext cx="4637036" cy="31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40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41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42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46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0F35D47A-B3AC-8171-ECDA-8B4E42C4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51" y="1567551"/>
            <a:ext cx="5473261" cy="3681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CDA57-D372-E67F-8A34-AF8CC984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3B17E0-82AB-F943-AB34-712920F4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48</a:t>
            </a:fld>
            <a:endParaRPr lang="LID4096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DCB8494-613B-7345-59D3-C01766956BC0}"/>
              </a:ext>
            </a:extLst>
          </p:cNvPr>
          <p:cNvGrpSpPr/>
          <p:nvPr/>
        </p:nvGrpSpPr>
        <p:grpSpPr>
          <a:xfrm>
            <a:off x="8358121" y="3950730"/>
            <a:ext cx="1007898" cy="397689"/>
            <a:chOff x="7920842" y="3950730"/>
            <a:chExt cx="1007898" cy="397689"/>
          </a:xfrm>
        </p:grpSpPr>
        <p:sp>
          <p:nvSpPr>
            <p:cNvPr id="15" name="Rectangle: Rounded Corners 43">
              <a:extLst>
                <a:ext uri="{FF2B5EF4-FFF2-40B4-BE49-F238E27FC236}">
                  <a16:creationId xmlns:a16="http://schemas.microsoft.com/office/drawing/2014/main" id="{707FCDEB-E9DA-5CA1-50AC-11E2AF21378D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3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F789BA-414E-9472-32BA-F30B475FC105}"/>
              </a:ext>
            </a:extLst>
          </p:cNvPr>
          <p:cNvGrpSpPr/>
          <p:nvPr/>
        </p:nvGrpSpPr>
        <p:grpSpPr>
          <a:xfrm>
            <a:off x="10849851" y="3133815"/>
            <a:ext cx="1007898" cy="338554"/>
            <a:chOff x="8159202" y="3033232"/>
            <a:chExt cx="1007898" cy="338554"/>
          </a:xfrm>
        </p:grpSpPr>
        <p:sp>
          <p:nvSpPr>
            <p:cNvPr id="17" name="Rectangle: Rounded Corners 44">
              <a:extLst>
                <a:ext uri="{FF2B5EF4-FFF2-40B4-BE49-F238E27FC236}">
                  <a16:creationId xmlns:a16="http://schemas.microsoft.com/office/drawing/2014/main" id="{995EE0B1-B4B2-DBCA-19F8-2333B97BCF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6156F1E-D00C-7B40-4ECA-D2AC3FEA4AB4}"/>
              </a:ext>
            </a:extLst>
          </p:cNvPr>
          <p:cNvGrpSpPr/>
          <p:nvPr/>
        </p:nvGrpSpPr>
        <p:grpSpPr>
          <a:xfrm>
            <a:off x="9366019" y="2264232"/>
            <a:ext cx="1007898" cy="338554"/>
            <a:chOff x="9672440" y="2769756"/>
            <a:chExt cx="1007898" cy="338554"/>
          </a:xfrm>
        </p:grpSpPr>
        <p:sp>
          <p:nvSpPr>
            <p:cNvPr id="19" name="Rectangle: Rounded Corners 46">
              <a:extLst>
                <a:ext uri="{FF2B5EF4-FFF2-40B4-BE49-F238E27FC236}">
                  <a16:creationId xmlns:a16="http://schemas.microsoft.com/office/drawing/2014/main" id="{3F481D5F-E9EF-CF29-6987-8E90228347AF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D3BFF9B-4473-7EE9-E722-C0354313F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604448"/>
            <a:ext cx="5473260" cy="3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5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9699-06E5-A3F9-12C9-507663AB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1B1B5C7-C01C-E417-1223-D44127DF0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773" y="1475591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6FEBB4-279D-319F-023D-D9F7016A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81DB8-F46A-A707-2FE6-4F28BDED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49</a:t>
            </a:fld>
            <a:endParaRPr lang="LID4096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2E7D33-E763-3451-B623-2472DC57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6" y="1033624"/>
            <a:ext cx="2336864" cy="545268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391BC7-73D5-BCE2-E229-BA8A3D018DBC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8447919E-BB2F-1ADC-A071-9D1E3FC1FFD6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244368D5-3507-F665-F4C3-5D22418E4978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CDF151D-C239-67EB-0AE7-B946A6F3DC59}"/>
              </a:ext>
            </a:extLst>
          </p:cNvPr>
          <p:cNvGrpSpPr/>
          <p:nvPr/>
        </p:nvGrpSpPr>
        <p:grpSpPr>
          <a:xfrm>
            <a:off x="1737569" y="5338849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47C7D63F-BE38-76D1-08DA-73656842F4D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114C583-732E-356E-051F-7B56016A9E0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35F0CE-4378-7B3A-DB07-6DF7F66EE0DC}"/>
              </a:ext>
            </a:extLst>
          </p:cNvPr>
          <p:cNvGrpSpPr/>
          <p:nvPr/>
        </p:nvGrpSpPr>
        <p:grpSpPr>
          <a:xfrm>
            <a:off x="2402052" y="1616532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AB723994-9CCC-3198-2AA0-C6F22CF6299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D78E4A64-2E9B-A558-4860-28B0FFF375FE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/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34D603-5594-2E5D-5C11-65055277B48E}"/>
              </a:ext>
            </a:extLst>
          </p:cNvPr>
          <p:cNvGrpSpPr/>
          <p:nvPr/>
        </p:nvGrpSpPr>
        <p:grpSpPr>
          <a:xfrm>
            <a:off x="6316449" y="1741614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F1C55F99-F5D4-166C-C526-209DA52C8A7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CDA779D8-502A-7799-C89B-8B980F7227F9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455AA1B-4938-81FE-DFA3-0D574EFD21DD}"/>
              </a:ext>
            </a:extLst>
          </p:cNvPr>
          <p:cNvGrpSpPr/>
          <p:nvPr/>
        </p:nvGrpSpPr>
        <p:grpSpPr>
          <a:xfrm>
            <a:off x="7673268" y="3332964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F38F585-FAEE-91C1-4C05-554A52A5C5D7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FB88FE7D-02DB-7953-780F-47066106FA60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19FE822-AC2A-4260-D020-781958CD8E2D}"/>
              </a:ext>
            </a:extLst>
          </p:cNvPr>
          <p:cNvGrpSpPr/>
          <p:nvPr/>
        </p:nvGrpSpPr>
        <p:grpSpPr>
          <a:xfrm>
            <a:off x="9040493" y="375996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F372B859-B8D2-6246-9E1D-511D09AD7A4B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F33BAA46-AA42-61F8-F489-F8D53F0FF53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357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149E-E0E5-060B-FB09-9DBF5055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5D53379-46EC-05D9-0EC8-F18344B7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83" y="926273"/>
            <a:ext cx="2666434" cy="54745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6266C7-8A94-7C8B-B06D-167D8280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9069" y="1383477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009DBC-CAC2-3964-4343-58BC5807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794116-40E0-F6F7-5739-65D68EC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50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BB4D02-074E-BA96-782C-4A36A5931827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507E0AC6-3049-9AB7-1202-362AF003A8B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577E25B-2BB5-6AA0-0DB6-71457EAC4FDA}"/>
              </a:ext>
            </a:extLst>
          </p:cNvPr>
          <p:cNvGrpSpPr/>
          <p:nvPr/>
        </p:nvGrpSpPr>
        <p:grpSpPr>
          <a:xfrm>
            <a:off x="1236178" y="4333812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E56E79D1-E85E-FD8E-F0F0-84F80411E60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414D02-A49C-6476-2648-DD1B615B8FAB}"/>
              </a:ext>
            </a:extLst>
          </p:cNvPr>
          <p:cNvGrpSpPr/>
          <p:nvPr/>
        </p:nvGrpSpPr>
        <p:grpSpPr>
          <a:xfrm>
            <a:off x="2220097" y="15168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B80E36CB-6F17-69DB-7891-B3341AB28749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465D612-0565-6EB5-1EEC-C4B0B28CB12A}"/>
              </a:ext>
            </a:extLst>
          </p:cNvPr>
          <p:cNvGrpSpPr/>
          <p:nvPr/>
        </p:nvGrpSpPr>
        <p:grpSpPr>
          <a:xfrm>
            <a:off x="7329604" y="3394635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D5AD96D-AC3A-C2FA-6E11-82DDCA7AD2B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1BEE1A1-FAAF-7480-00B0-1CC8F2D08A72}"/>
              </a:ext>
            </a:extLst>
          </p:cNvPr>
          <p:cNvGrpSpPr/>
          <p:nvPr/>
        </p:nvGrpSpPr>
        <p:grpSpPr>
          <a:xfrm>
            <a:off x="8610600" y="2877000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179AF39B-5C16-D97A-8BAD-4082AB5F6575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9735667-AE2B-AE3A-20A8-7E86821103B5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5464D306-9B73-C78C-8940-0C352172765A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FBB274-63E3-C58C-8AA7-63AC2467F2A9}"/>
              </a:ext>
            </a:extLst>
          </p:cNvPr>
          <p:cNvCxnSpPr/>
          <p:nvPr/>
        </p:nvCxnSpPr>
        <p:spPr>
          <a:xfrm>
            <a:off x="1641226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22BDC8A-17A0-96E2-AC96-46758B97A5F4}"/>
              </a:ext>
            </a:extLst>
          </p:cNvPr>
          <p:cNvCxnSpPr/>
          <p:nvPr/>
        </p:nvCxnSpPr>
        <p:spPr>
          <a:xfrm>
            <a:off x="1802921" y="2786332"/>
            <a:ext cx="248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5255B1-4250-3D78-DD09-6BE5D96AE666}"/>
              </a:ext>
            </a:extLst>
          </p:cNvPr>
          <p:cNvCxnSpPr>
            <a:cxnSpLocks/>
          </p:cNvCxnSpPr>
          <p:nvPr/>
        </p:nvCxnSpPr>
        <p:spPr>
          <a:xfrm rot="10800000">
            <a:off x="1987199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/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blipFill>
                <a:blip r:embed="rId11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00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57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60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61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62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63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65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82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83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89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89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92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94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95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4098</Words>
  <Application>Microsoft Office PowerPoint</Application>
  <PresentationFormat>Breitbild</PresentationFormat>
  <Paragraphs>1361</Paragraphs>
  <Slides>96</Slides>
  <Notes>29</Notes>
  <HiddenSlides>49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96</vt:i4>
      </vt:variant>
    </vt:vector>
  </HeadingPairs>
  <TitlesOfParts>
    <vt:vector size="108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PowerPoint-Präsentation</vt:lpstr>
      <vt:lpstr>Internet of Bio-Nano-Things</vt:lpstr>
      <vt:lpstr>Internet of Bio-Nano-Things</vt:lpstr>
      <vt:lpstr>PowerPoint-Präsentation</vt:lpstr>
      <vt:lpstr>PowerPoint-Präsentation</vt:lpstr>
      <vt:lpstr>PowerPoint-Präsentation</vt:lpstr>
      <vt:lpstr>PowerPoint-Präsentation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Design 2</vt:lpstr>
      <vt:lpstr>Design 2</vt:lpstr>
      <vt:lpstr>Design 3</vt:lpstr>
      <vt:lpstr>Tiny CNN with microfluidic pipes</vt:lpstr>
      <vt:lpstr>Experiment 1: Design 1.1</vt:lpstr>
      <vt:lpstr>PowerPoint-Präsentation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PowerPoint-Präsentation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PowerPoint-Präsentation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175</cp:revision>
  <dcterms:created xsi:type="dcterms:W3CDTF">2025-03-08T08:37:57Z</dcterms:created>
  <dcterms:modified xsi:type="dcterms:W3CDTF">2025-12-06T15:31:26Z</dcterms:modified>
</cp:coreProperties>
</file>